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BE29FC-6C23-452C-8408-154DC4F196CA}" type="datetimeFigureOut">
              <a:rPr lang="ru-RU" smtClean="0"/>
              <a:t>09.04.2012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93678-4D00-4465-9CF8-17A5EF39E0D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F75E-09D7-4498-A0BC-70BDF2382D89}" type="datetime1">
              <a:rPr lang="ru-RU" smtClean="0"/>
              <a:t>09.04.2012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4000">
    <p:comb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B0EE-356B-48E0-9657-7751108D508E}" type="datetime1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6604-0150-43A5-A73D-1DA0E5D80C00}" type="datetime1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C914-ABD7-4D27-8EA7-095485350A8C}" type="datetime1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CD0FC-9902-4F9C-8476-9CCE3705FD3D}" type="datetime1">
              <a:rPr lang="ru-RU" smtClean="0"/>
              <a:t>09.04.2012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4000">
    <p:comb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1185A-9AD0-442C-9DFB-55857A36CAB2}" type="datetime1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1B867-A963-4B43-B42F-87CB6C185695}" type="datetime1">
              <a:rPr lang="ru-RU" smtClean="0"/>
              <a:t>09.04.2012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032C3-13A0-4A81-9391-9C0B8DB54E3B}" type="datetime1">
              <a:rPr lang="ru-RU" smtClean="0"/>
              <a:t>09.04.2012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09A59-2E2C-47AB-AA44-6745F6501500}" type="datetime1">
              <a:rPr lang="ru-RU" smtClean="0"/>
              <a:t>09.04.2012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0A92-C9A3-4D7E-9B7A-78E71FA0FDE5}" type="datetime1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4E2F-5D3E-490F-902D-F8866AA01FF7}" type="datetime1">
              <a:rPr lang="ru-RU" smtClean="0"/>
              <a:t>09.04.2012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4000">
    <p:comb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2A78FF-999C-4F05-8FD7-2105B1AE4E63}" type="datetime1">
              <a:rPr lang="ru-RU" smtClean="0"/>
              <a:t>09.04.2012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Альманах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B4FB72-3059-440E-8894-90CEA348CA6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4000">
    <p:comb/>
    <p:sndAc>
      <p:stSnd>
        <p:snd r:embed="rId13" name="chimes.wav" builtIn="1"/>
      </p:stSnd>
    </p:sndAc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286015"/>
          </a:xfrm>
        </p:spPr>
        <p:txBody>
          <a:bodyPr/>
          <a:lstStyle/>
          <a:p>
            <a:r>
              <a:rPr lang="ru-RU" dirty="0" smtClean="0"/>
              <a:t>Вместе весело шагать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429000"/>
            <a:ext cx="6400800" cy="2928958"/>
          </a:xfrm>
        </p:spPr>
        <p:txBody>
          <a:bodyPr/>
          <a:lstStyle/>
          <a:p>
            <a:r>
              <a:rPr lang="ru-RU" dirty="0" smtClean="0"/>
              <a:t>5 группа </a:t>
            </a:r>
          </a:p>
          <a:p>
            <a:r>
              <a:rPr lang="ru-RU" dirty="0" smtClean="0"/>
              <a:t>2011-2012 учебный год 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Альманах</a:t>
            </a:r>
            <a:endParaRPr lang="ru-RU" dirty="0"/>
          </a:p>
        </p:txBody>
      </p:sp>
      <p:pic>
        <p:nvPicPr>
          <p:cNvPr id="1026" name="Picture 2" descr="C:\Program Files\Microsoft Office\MEDIA\CAGCAT10\j029755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357694"/>
            <a:ext cx="1195121" cy="1823314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7929586" y="6143644"/>
            <a:ext cx="285752" cy="21431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Содержание: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sldjump"/>
              </a:rPr>
              <a:t>Наша группа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Важные события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Конкурсы для родителей 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Наша группа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нашей группе 14 детей:                                                       9 мальчиков и 5 девочек </a:t>
            </a:r>
          </a:p>
          <a:p>
            <a:r>
              <a:rPr lang="ru-RU" dirty="0" smtClean="0"/>
              <a:t>Наши дети-выпускники детского сада.                          Они будущие первоклассники! </a:t>
            </a: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72462" y="5786454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Важные события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нас было много праздников и развлечений. Многие дети стали участниками и призёрами конкурсов и викторин.</a:t>
            </a:r>
          </a:p>
          <a:p>
            <a:r>
              <a:rPr lang="ru-RU" dirty="0" smtClean="0"/>
              <a:t>Рисунки и поделки наших детей были отмечены на районных конкурсах. 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72462" y="5786454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Конкурсы для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нашей группе и в детском саду были организованны конкурсы для родителей.</a:t>
            </a:r>
          </a:p>
          <a:p>
            <a:r>
              <a:rPr lang="ru-RU" dirty="0" smtClean="0"/>
              <a:t>Многие родители с большим успехом приняли в них участие и стали победителями.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72462" y="5786454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Поздравляем всех детей и родителей с окончанием учебного года!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7854696" cy="1714512"/>
          </a:xfrm>
        </p:spPr>
        <p:txBody>
          <a:bodyPr/>
          <a:lstStyle/>
          <a:p>
            <a:pPr algn="ctr"/>
            <a:r>
              <a:rPr lang="ru-RU" dirty="0" smtClean="0"/>
              <a:t>Желаем всем больших успехов в новой школьной жизни!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072462" y="5786454"/>
            <a:ext cx="714380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Альманах</a:t>
            </a:r>
            <a:endParaRPr lang="ru-RU"/>
          </a:p>
        </p:txBody>
      </p:sp>
    </p:spTree>
  </p:cSld>
  <p:clrMapOvr>
    <a:masterClrMapping/>
  </p:clrMapOvr>
  <p:transition advTm="4000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66</TotalTime>
  <Words>126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Вместе весело шагать</vt:lpstr>
      <vt:lpstr>Содержание:                 </vt:lpstr>
      <vt:lpstr>Наша группа              </vt:lpstr>
      <vt:lpstr>Важные события</vt:lpstr>
      <vt:lpstr>Конкурсы для родителей</vt:lpstr>
      <vt:lpstr>Поздравляем всех детей и родителей с окончанием учебного года!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Вместе весело шагать</dc:title>
  <dc:creator>Владик</dc:creator>
  <cp:lastModifiedBy>User</cp:lastModifiedBy>
  <cp:revision>7</cp:revision>
  <dcterms:created xsi:type="dcterms:W3CDTF">2012-04-08T08:14:22Z</dcterms:created>
  <dcterms:modified xsi:type="dcterms:W3CDTF">2012-04-09T10:25:29Z</dcterms:modified>
</cp:coreProperties>
</file>